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5"/>
  </p:notesMasterIdLst>
  <p:sldIdLst>
    <p:sldId id="256" r:id="rId2"/>
    <p:sldId id="260" r:id="rId3"/>
    <p:sldId id="266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11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D7213-6C33-4BFF-9604-D893DCDCC06D}" type="datetimeFigureOut">
              <a:rPr lang="el-GR" smtClean="0"/>
              <a:t>23/5/2024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4E97D-304B-4940-B977-8D35648951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9190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4C36D-7FF2-47E2-BCFA-C4D6BA6AB6BD}" type="datetime1">
              <a:rPr lang="el-GR" smtClean="0"/>
              <a:t>23/5/2024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D69-C74C-477E-85DA-D42D74F69A28}" type="datetime1">
              <a:rPr lang="el-GR" smtClean="0"/>
              <a:t>23/5/2024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02C3-D7FD-4B69-8C04-CFC9B7491DF0}" type="datetime1">
              <a:rPr lang="el-GR" smtClean="0"/>
              <a:t>23/5/2024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07E5D-B1BF-4083-895B-4DF8703B73FD}" type="datetime1">
              <a:rPr lang="el-GR" smtClean="0"/>
              <a:t>23/5/2024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363B-A831-4E34-BE92-31FD2D14A067}" type="datetime1">
              <a:rPr lang="el-GR" smtClean="0"/>
              <a:t>23/5/2024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5440-10C6-4C17-A426-A1F63DF485FA}" type="datetime1">
              <a:rPr lang="el-GR" smtClean="0"/>
              <a:t>23/5/2024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76DF-4BD9-49C8-83CB-AD24A88B82F1}" type="datetime1">
              <a:rPr lang="el-GR" smtClean="0"/>
              <a:t>23/5/2024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0074C-3423-4F7A-8745-488D80581AC1}" type="datetime1">
              <a:rPr lang="el-GR" smtClean="0"/>
              <a:t>23/5/2024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736F0-03AE-49A2-A704-ED004762F6B1}" type="datetime1">
              <a:rPr lang="el-GR" smtClean="0"/>
              <a:t>23/5/2024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6F55B-05F7-4E8B-9DEA-1193BC594402}" type="datetime1">
              <a:rPr lang="el-GR" smtClean="0"/>
              <a:t>23/5/2024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77D7-08DE-473E-98F6-938F00964259}" type="datetime1">
              <a:rPr lang="el-GR" smtClean="0"/>
              <a:t>23/5/2024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79CEB0-5DC3-46AB-BB5B-D0DE26714D99}" type="datetime1">
              <a:rPr lang="el-GR" smtClean="0"/>
              <a:t>23/5/2024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l-GR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ΠΡΟΣΩΠΙΚΗ &amp; ΑΠΡΟΣΩΠΗ</a:t>
            </a:r>
            <a:br>
              <a:rPr lang="el-GR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ΣΥΝΤΑΞΗ</a:t>
            </a:r>
            <a:endParaRPr lang="el-G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ΧΡΗΣΗ ΚΑΙ ΛΕΙΤΟΥΡΓΙΑ ΩΣ ΠΡΟΣ ΤΟ ΥΦΟΣ ΚΑΙ ΤΟ ΝΟΗΜΑ ΓΙΑ ΤΑ ΜΗ ΛΟΓΟΤΕΧΝΙΚΑ ΚΑΙ ΤΑ ΛΟΓΟΤΕΧΝΙΚΑ ΚΕΙΜΕΝΑ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l-GR" dirty="0" smtClean="0"/>
              <a:t>ΕΠΙΜΕΛΕΙΑ: ΠΕΠΕ ΕΥΗ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237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Autofit/>
          </a:bodyPr>
          <a:lstStyle/>
          <a:p>
            <a:pPr algn="ctr"/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 ΜΗ ΛΟΓΟΤΕΧΝΙΚΑ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432048"/>
          </a:xfrm>
        </p:spPr>
        <p:txBody>
          <a:bodyPr/>
          <a:lstStyle/>
          <a:p>
            <a:pPr algn="ctr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ΠΡΟΣΩΠΙΚΗ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>
          <a:xfrm>
            <a:off x="4645025" y="1196753"/>
            <a:ext cx="4041775" cy="432047"/>
          </a:xfrm>
        </p:spPr>
        <p:txBody>
          <a:bodyPr/>
          <a:lstStyle/>
          <a:p>
            <a:pPr algn="ctr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ΑΠΡΟΣΩΠΗ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457200" y="1689416"/>
            <a:ext cx="4040188" cy="4670904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ρήματα φανερώνουν    ποιο από τα πρόσωπα του λόγου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υποκείμενό τους για τα ενεργητικά ρήματα ή ποιο είναι το ποιητικό τους αίτιο  για τα παθητικά. 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Τονίζεται το υποκείμενο του ρήματος. Ο λόγος καθίσταται πιο σαφής και απλός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ρατσισμός πυροδοτεί τη βία και την εγκληματικότητα.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5025" y="1689416"/>
            <a:ext cx="4041775" cy="4670904"/>
          </a:xfrm>
        </p:spPr>
        <p:txBody>
          <a:bodyPr>
            <a:noAutofit/>
          </a:bodyPr>
          <a:lstStyle/>
          <a:p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φανερώνεται κάποιο  από τα πρόσωπα του λόγου και αυτός που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ενεργεί,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δηλαδή, το  υποκείμενο στις προτάσεις με ενεργητικό ρήμα, ή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ποιητικό αίτιο στις προτάσεις με παθητικό ρήμα. 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Τονίζεται η πράξη, η ενέργεια που δηλώνει το ρήμα. Καθιστά το λόγο πιο ασαφή αλλά και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επίσημο, αντικειμενικό, ενώ διατηρεί απόσταση από τα γραφόμενα.</a:t>
            </a:r>
          </a:p>
          <a:p>
            <a:pPr lvl="1"/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Λέγεται ότι θα βρέξει.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553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Autofit/>
          </a:bodyPr>
          <a:lstStyle/>
          <a:p>
            <a:pPr algn="ctr"/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 ΛΟΓΟΤΕΧΝΙΚΑ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432048"/>
          </a:xfrm>
        </p:spPr>
        <p:txBody>
          <a:bodyPr/>
          <a:lstStyle/>
          <a:p>
            <a:pPr algn="ctr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ΠΡΟΣΩΠΙΚΗ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>
          <a:xfrm>
            <a:off x="4645025" y="1196753"/>
            <a:ext cx="4041775" cy="432047"/>
          </a:xfrm>
        </p:spPr>
        <p:txBody>
          <a:bodyPr/>
          <a:lstStyle/>
          <a:p>
            <a:pPr algn="ctr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ΑΠΡΟΣΩΠΗ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457200" y="1689416"/>
            <a:ext cx="4040188" cy="4670904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ύφος: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Αναδεικνύει την προφορικότητα, την αμεσότητα στην επικοινωνία.</a:t>
            </a:r>
          </a:p>
          <a:p>
            <a:pPr lvl="2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Είτε συνέχιζε είτε σταματούσε να γράφει το ημερολόγιο δεν είχε σημασία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(1984, Οργουελ)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 προς το νόημα: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Ενίοτε θα μπορούσε να αποτελεί ένδειξη απλής επικοινωνιακής περίστασης, οικείας σχέσης, όχι υψηλού μορφωτικού επιπέδου των επικοινωνούντων.</a:t>
            </a:r>
          </a:p>
          <a:p>
            <a:pPr lvl="2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Σήκω και θα ’χεις και κριθάρι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απόψε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Σ’ αξίζει, καημένε. Σήκω. Ψαρέ μου!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(Αργύρη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Εφταλιώτη, «Ο μπαρμπα-Γιάννης κι ο γάδαρός του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  <a:p>
            <a:pPr lvl="2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5025" y="1689416"/>
            <a:ext cx="4041775" cy="4670904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ύφος: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Αναδεικνύει ένα πιο επίσημο και σύνθετο ύφος.</a:t>
            </a:r>
          </a:p>
          <a:p>
            <a:pPr lvl="2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μέλη του Κόμματος υποτίθεται ότι δεν έπρεπε να πηγαίνουν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συνηθισμένα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μαγαζιά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νόημα: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Ενίοτε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θα μπορούσε να αποτελεί ένδειξη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πιο επίσημης επικοινωνιακής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περίστασης,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απόστασης στις σχέσεις, υψηλού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μορφωτικού επιπέδου των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επικοινωνούντων ή απόπειρας να ντυθεί με υψηλό ύφος μια κατάσταση που παρουσιάζεται ως επίσημη.</a:t>
            </a:r>
          </a:p>
          <a:p>
            <a:pPr lvl="2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Έτσι κάθε προφητεία του Κόμματος μπορούσε να παρουσιαστεί σωστή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χειροπιαστές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αποδείξεις.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(1984, Οργουελ)</a:t>
            </a:r>
          </a:p>
          <a:p>
            <a:pPr lvl="1"/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32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246</TotalTime>
  <Words>333</Words>
  <Application>Microsoft Office PowerPoint</Application>
  <PresentationFormat>On-screen Show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Constantia</vt:lpstr>
      <vt:lpstr>Times New Roman</vt:lpstr>
      <vt:lpstr>Wingdings 2</vt:lpstr>
      <vt:lpstr>Ροή</vt:lpstr>
      <vt:lpstr>ΠΡΟΣΩΠΙΚΗ &amp; ΑΠΡΟΣΩΠΗ ΣΥΝΤΑΞΗ</vt:lpstr>
      <vt:lpstr>ΣΤΑ ΜΗ ΛΟΓΟΤΕΧΝΙΚΑ</vt:lpstr>
      <vt:lpstr>ΣΤΑ ΛΟΓΟΤΕΧΝΙΚΑ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EVI</cp:lastModifiedBy>
  <cp:revision>69</cp:revision>
  <dcterms:created xsi:type="dcterms:W3CDTF">2020-11-12T11:14:24Z</dcterms:created>
  <dcterms:modified xsi:type="dcterms:W3CDTF">2024-05-23T04:53:02Z</dcterms:modified>
</cp:coreProperties>
</file>