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5"/>
  </p:notesMasterIdLst>
  <p:sldIdLst>
    <p:sldId id="256" r:id="rId2"/>
    <p:sldId id="261" r:id="rId3"/>
    <p:sldId id="262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11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0D7213-6C33-4BFF-9604-D893DCDCC06D}" type="datetimeFigureOut">
              <a:rPr lang="el-GR" smtClean="0"/>
              <a:t>1/6/2024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4E97D-304B-4940-B977-8D35648951F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89190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4C36D-7FF2-47E2-BCFA-C4D6BA6AB6BD}" type="datetime1">
              <a:rPr lang="el-GR" smtClean="0"/>
              <a:t>1/6/2024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B3D69-C74C-477E-85DA-D42D74F69A28}" type="datetime1">
              <a:rPr lang="el-GR" smtClean="0"/>
              <a:t>1/6/2024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802C3-D7FD-4B69-8C04-CFC9B7491DF0}" type="datetime1">
              <a:rPr lang="el-GR" smtClean="0"/>
              <a:t>1/6/2024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07E5D-B1BF-4083-895B-4DF8703B73FD}" type="datetime1">
              <a:rPr lang="el-GR" smtClean="0"/>
              <a:t>1/6/2024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E363B-A831-4E34-BE92-31FD2D14A067}" type="datetime1">
              <a:rPr lang="el-GR" smtClean="0"/>
              <a:t>1/6/2024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55440-10C6-4C17-A426-A1F63DF485FA}" type="datetime1">
              <a:rPr lang="el-GR" smtClean="0"/>
              <a:t>1/6/2024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A76DF-4BD9-49C8-83CB-AD24A88B82F1}" type="datetime1">
              <a:rPr lang="el-GR" smtClean="0"/>
              <a:t>1/6/2024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0074C-3423-4F7A-8745-488D80581AC1}" type="datetime1">
              <a:rPr lang="el-GR" smtClean="0"/>
              <a:t>1/6/2024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736F0-03AE-49A2-A704-ED004762F6B1}" type="datetime1">
              <a:rPr lang="el-GR" smtClean="0"/>
              <a:t>1/6/2024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6F55B-05F7-4E8B-9DEA-1193BC594402}" type="datetime1">
              <a:rPr lang="el-GR" smtClean="0"/>
              <a:t>1/6/2024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F77D7-08DE-473E-98F6-938F00964259}" type="datetime1">
              <a:rPr lang="el-GR" smtClean="0"/>
              <a:t>1/6/2024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79CEB0-5DC3-46AB-BB5B-D0DE26714D99}" type="datetime1">
              <a:rPr lang="el-GR" smtClean="0"/>
              <a:t>1/6/2024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DF53439-851E-44AD-84B1-B6BFC3D0C743}" type="slidenum">
              <a:rPr lang="el-GR" smtClean="0"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ΕΥΘΥΣ &amp; ΠΛΑΓΙΟΣ ΛΟΓΟΣ</a:t>
            </a:r>
            <a:endParaRPr lang="el-GR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ΧΡΗΣΗ ΚΑΙ ΛΕΙΤΟΥΡΓΙΑ ΩΣ ΠΡΟΣ ΤΟ ΥΦΟΣ ΚΑΙ ΤΟ ΝΟΗΜΑ ΓΙΑ ΤΑ ΜΗ ΛΟΓΟΤΕΧΝΙΚΑ ΚΑΙ ΤΑ ΛΟΓΟΤΕΧΝΙΚΑ ΚΕΙΜΕΝΑ</a:t>
            </a:r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l-GR" dirty="0" smtClean="0"/>
              <a:t>ΕΠΙΜΕΛΕΙΑ: ΠΕΠΕ ΕΥΗ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2376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ΜΗ ΛΟΓΟΤΕΧΝΙΚΑ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4040188" cy="576064"/>
          </a:xfrm>
        </p:spPr>
        <p:txBody>
          <a:bodyPr/>
          <a:lstStyle/>
          <a:p>
            <a:pPr algn="ctr"/>
            <a:r>
              <a:rPr lang="el-GR" dirty="0" smtClean="0"/>
              <a:t>ΕΥΘΥΣ ΛΟΓΟΣ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>
          <a:xfrm>
            <a:off x="4645025" y="1052737"/>
            <a:ext cx="4041775" cy="576063"/>
          </a:xfrm>
        </p:spPr>
        <p:txBody>
          <a:bodyPr/>
          <a:lstStyle/>
          <a:p>
            <a:pPr algn="ctr"/>
            <a:r>
              <a:rPr lang="el-GR" dirty="0" smtClean="0"/>
              <a:t>ΠΛΑΓΙΟΣ ΛΟΓΟΣ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457200" y="1628800"/>
            <a:ext cx="4040188" cy="4731520"/>
          </a:xfrm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Χαρίζει ζωντάνια / παραστατικότητα, ενίοτε αμεσότητα / οικειότητα στο ύφος.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Χαρίζει αληθοφάνει και ενισχύει την πειθώ, καθώς παρουσιάζονται τα λόγια όπως ακριβώς ειπώθηκαν χωρίς να αλλοιώνετι το ύφος.</a:t>
            </a:r>
          </a:p>
          <a:p>
            <a:pPr lvl="1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«Εκεί που ανοίγει ένα σχολείο, κλείνει μια φυλακή», έλεγε ο σπουδαίος Βίκτωρ Ουγκώ.  </a:t>
            </a:r>
          </a:p>
          <a:p>
            <a:pPr lvl="1"/>
            <a:endParaRPr lang="el-GR" dirty="0"/>
          </a:p>
          <a:p>
            <a:pPr lvl="1"/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1628800"/>
            <a:ext cx="4041775" cy="4731520"/>
          </a:xfrm>
        </p:spPr>
        <p:txBody>
          <a:bodyPr/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Συμβάλλει στη διατήρηση της ροής του λόγου.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Χαρίζει επισημότητα, καθώς είναι πιο σύνθετη μορφή σύνταξης.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Στερεί από το κείμενο την αληθοφάνεια και εγκυρότητα, καθώς λόγω της παράφρασης, ενδέχεται να αλλοιωθεί και το νόημα του κειμένου.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Βίκτωρ Ουγκώ έλεγε ότι εκεί που ανογει ένα σχολείο, κλείνει μια φυλακή.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3204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48648"/>
          </a:xfrm>
        </p:spPr>
        <p:txBody>
          <a:bodyPr>
            <a:noAutofit/>
          </a:bodyPr>
          <a:lstStyle/>
          <a:p>
            <a:pPr algn="ctr"/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ΛΟΓΟΤΕΧΝΙΚΑ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457200" y="1052736"/>
            <a:ext cx="4040188" cy="576064"/>
          </a:xfrm>
        </p:spPr>
        <p:txBody>
          <a:bodyPr/>
          <a:lstStyle/>
          <a:p>
            <a:pPr algn="ctr"/>
            <a:r>
              <a:rPr lang="el-GR" dirty="0" smtClean="0"/>
              <a:t>ΕΥΘΥΣ ΛΟΓΟΣ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3"/>
          </p:nvPr>
        </p:nvSpPr>
        <p:spPr>
          <a:xfrm>
            <a:off x="4645025" y="1052737"/>
            <a:ext cx="4041775" cy="576063"/>
          </a:xfrm>
        </p:spPr>
        <p:txBody>
          <a:bodyPr/>
          <a:lstStyle/>
          <a:p>
            <a:pPr algn="ctr"/>
            <a:r>
              <a:rPr lang="el-GR" dirty="0" smtClean="0"/>
              <a:t>ΠΛΑΓΙΟΣ ΛΟΓΟΣ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2"/>
          </p:nvPr>
        </p:nvSpPr>
        <p:spPr>
          <a:xfrm>
            <a:off x="457200" y="1628800"/>
            <a:ext cx="4040188" cy="4731520"/>
          </a:xfrm>
        </p:spPr>
        <p:txBody>
          <a:bodyPr>
            <a:normAutofit fontScale="70000" lnSpcReduction="2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ύφος: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Είναι συνδεδεμένος με τον διάλογο ή τον εσωτερικό μονόλογο και χαρίζει ζωντάνια/παραστατικότητα, αμεσότητα/οικειότητα στο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ύφος και αναδεικνύει τη βιωματικότητα. 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Παραπέμπει στην προφορικότητα του λόγου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νόημα: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Αναδεικνύει καλύτερα τις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σκέψεις, τα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συναισθήματα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τα βιώματα των ρπιοινωνούντων,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τις προσωπικότητές τους, τις σχέσεις τους και τις περιστάσεις επικοινωνίας.</a:t>
            </a:r>
          </a:p>
          <a:p>
            <a:pPr lvl="2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-Κι άλλοτε, κύριε γυμνασιάρχα, μου κλείσατε το δρόμο και λυπάμαι που δε μ’ αφήνετε να το ξεχάσω.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Ξέρω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ότι μισείτε τη φτώχεια. Ότι περιφρονείτε την κακοτυχιά των άλλων, ότι αποστρέφεστε την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ορφάνια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Ξέρω ότι τα γράμματα τα πουλάτε μόνο σε κείνους, που τα πληρώνουν ακριβά. Μα — σας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ρωτώ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ξέρετε κανέναν, που να τα ‘χει πληρώσει ακριβότερα από μένα; Ορίστε τα «βιβλία» μου, κύριε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γυμνασιάρχα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(Λουντέμης, Μ. Ένα παιδί μετράει τ’ άστρα)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5025" y="1628800"/>
            <a:ext cx="4041775" cy="4731520"/>
          </a:xfrm>
        </p:spPr>
        <p:txBody>
          <a:bodyPr>
            <a:normAutofit fontScale="92500" lnSpcReduction="2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ύφος: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Συμβάλλει σε ένα πιο απρόσωπο και αντικειμενικό ύφος παρουσίασης των γεγονότων. 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Ταιριάζει στον ετεροδιηγητικό παντογνώστη αφηγητή.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Ως προς το νόημα:</a:t>
            </a:r>
          </a:p>
          <a:p>
            <a:pPr lvl="1"/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Δείχνει την απουσία διάθεσης εκ μέρους του συγγραφέα ή του αφηγητή ή του ήρωα να δώσει έμφαση στα λεγόμενα, σε αντίθεση με την χρήση ευθέος λόγου.</a:t>
            </a:r>
          </a:p>
          <a:p>
            <a:pPr lvl="2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Τέλος αφού είπανε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είπανε, εμείς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τσιμουδιά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μας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λένε ότι μας δώκανε χάρη κι ότι από θάνατο κατεβήκαμε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στα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ισόβια. (Χρόνης Μίσσιος,…Καλά, εσύ σκοτώθηκες νωρίς)</a:t>
            </a:r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ΕΠΙΜΕΛΕΙΑ: ΠΕΠΕ ΕΥΗ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F53439-851E-44AD-84B1-B6BFC3D0C7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123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Προσαρμοσμένο 10">
      <a:dk1>
        <a:sysClr val="windowText" lastClr="000000"/>
      </a:dk1>
      <a:lt1>
        <a:srgbClr val="DEF5E4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210</TotalTime>
  <Words>400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Calibri</vt:lpstr>
      <vt:lpstr>Constantia</vt:lpstr>
      <vt:lpstr>Times New Roman</vt:lpstr>
      <vt:lpstr>Wingdings 2</vt:lpstr>
      <vt:lpstr>Ροή</vt:lpstr>
      <vt:lpstr>ΕΥΘΥΣ &amp; ΠΛΑΓΙΟΣ ΛΟΓΟΣ</vt:lpstr>
      <vt:lpstr>ΣΤΑ ΜΗ ΛΟΓΟΤΕΧΝΙΚΑ</vt:lpstr>
      <vt:lpstr>ΣΤΑ ΛΟΓΟΤΕΧΝΙΚΑ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EVI</cp:lastModifiedBy>
  <cp:revision>63</cp:revision>
  <dcterms:created xsi:type="dcterms:W3CDTF">2020-11-12T11:14:24Z</dcterms:created>
  <dcterms:modified xsi:type="dcterms:W3CDTF">2024-06-01T04:06:25Z</dcterms:modified>
</cp:coreProperties>
</file>