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Φωτεινό στυλ 1 - Έμφαση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83" autoAdjust="0"/>
  </p:normalViewPr>
  <p:slideViewPr>
    <p:cSldViewPr>
      <p:cViewPr varScale="1">
        <p:scale>
          <a:sx n="97" d="100"/>
          <a:sy n="97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D7213-6C33-4BFF-9604-D893DCDCC06D}" type="datetimeFigureOut">
              <a:rPr lang="el-GR" smtClean="0"/>
              <a:t>17/7/2024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E97D-304B-4940-B977-8D35648951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19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E97D-304B-4940-B977-8D35648951F8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80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349ED-3A0E-4255-A334-34838C826CF6}" type="datetime1">
              <a:rPr lang="el-GR" smtClean="0"/>
              <a:t>17/7/2024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92B7-54ED-4DF0-B904-DD548FABAA2D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DDF9-F50B-4D2B-9D84-0271D38EC4D5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2FC-08BE-4BE1-B2A7-FBF8394A73BB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6DF9-822B-4D0D-9531-9CB04E2BDECC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1AA-1924-414C-BB85-F21B7EF6FF60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239E4-A1B0-465E-BEAC-99743697BEB4}" type="datetime1">
              <a:rPr lang="el-GR" smtClean="0"/>
              <a:t>17/7/2024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9B80-4F17-4493-BF2A-9AE8C360E7AB}" type="datetime1">
              <a:rPr lang="el-GR" smtClean="0"/>
              <a:t>17/7/2024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B7D2-B6C6-4650-9C56-96C6FDB08B73}" type="datetime1">
              <a:rPr lang="el-GR" smtClean="0"/>
              <a:t>17/7/2024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E90E-0556-48E2-B189-9DD9DBC7B69F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F2234-9D6F-4F1D-A389-070FC5E26FE8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8074BF-A6B8-4B20-87F2-CDDBAED5313F}" type="datetime1">
              <a:rPr lang="el-GR" smtClean="0"/>
              <a:t>17/7/2024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89448"/>
          </a:xfrm>
        </p:spPr>
        <p:txBody>
          <a:bodyPr>
            <a:normAutofit/>
          </a:bodyPr>
          <a:lstStyle/>
          <a:p>
            <a:r>
              <a:rPr lang="el-GR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ΤΡΟΧΑΙΑ ΑΤΥΧΗΜΑΤΑ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1120088"/>
          </a:xfrm>
        </p:spPr>
        <p:txBody>
          <a:bodyPr/>
          <a:lstStyle/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37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2667000" y="6525344"/>
            <a:ext cx="3352800" cy="196131"/>
          </a:xfrm>
        </p:spPr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578839"/>
              </p:ext>
            </p:extLst>
          </p:nvPr>
        </p:nvGraphicFramePr>
        <p:xfrm>
          <a:off x="463140" y="1052736"/>
          <a:ext cx="8219256" cy="505984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304256"/>
                <a:gridCol w="5915000"/>
              </a:tblGrid>
              <a:tr h="2527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ΣΥΝΕΠΕΙΕΣ ΓΙΑ ΤΟ ΑΤΟΜΟ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9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ΣΩΜΑΤΙΚΟΣ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ΒΙΟΛΟΓΙΚΟΣ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θάνατος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τραυματισμοί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αναπηρίες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1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ΠΝΕΥΜΑΤΙΚΟΣ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τραύματα από τα τροχαία ενδέχεται να επηρεάσουν την διανοητική λειτουργία του ατόμου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26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ΨΥΧΟΛΟΓΙΚΟΣ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ψυχολογικά τραύματα: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 τραυματισμούς και μόνιμες αναπηρίες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 αναπηρίες και απώλεια αγαπημένων προσώπων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 τύψεις και ενοχές σε περίπτωση που ευθύνεται για τον τραυματισμό ή τον θάνατο άλλου ανθρώπου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σωματικά και ψυχολογικά τραύματα μπορεί να επιφέρουν αρνητικές συνέπειες στην κοινωνικότητα του ατόμου καθώς υπάρχει η πιθανότητα εσωστρέφειας και απομόνωσης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17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ΟΙΚΟΝΟΜΙΚΟΣ ΕΠΑΓΓΕΛΜΑΤΙΚΟΣ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μεγάλο το κόστος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επιδιόρθωσης των υλικών ζημιών των οχημάτων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αποκατάστασης τραυματιών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αύξηση των ασφαλίστρων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περίπτωση μόνιμης αναπηρίας το άτομο ενδέχεται να μην είναι σε θέση να </a:t>
                      </a:r>
                      <a:r>
                        <a:rPr lang="el-G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ξαναεργαστεί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31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600726"/>
              </p:ext>
            </p:extLst>
          </p:nvPr>
        </p:nvGraphicFramePr>
        <p:xfrm>
          <a:off x="539552" y="980729"/>
          <a:ext cx="8147248" cy="508737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872208"/>
                <a:gridCol w="6275040"/>
              </a:tblGrid>
              <a:tr h="21961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ΣΥΝΕΠΕΙΕΣ ΓΙΑ ΤΗΝ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ΥΛΙΚΟΣ ΟΙΚΟΝΟΜΙΚΟΣ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γήρανση του πληθυσμού καθώς στην βεβαρημένη από την υπογεννητικότητα χώρα μας προστίθενται και οι θάνατοι πολλών νέων ανθρώπων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απώλεια της πιο παραγωγικής γενιάς της χώρας με αρνητικές συνέπειες για την οικονομία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επιβάρυνση του κρατικού προϋπολογισμού με δαπάνες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επιδιόρθωση των καταστροφών του οδικού δικτύου, των σημάνσεων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νοσηλεία, φαρμακευτική αγωγή, επιδόματα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52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ΠΟΛΙΤΙΣΜΙΚΟΣ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γήρανση του πληθυσμού δεν συμβάλλει θετικά στην προαγωγή των τεχνών και των επιστημών, στην προώθηση καινοτόμων ιδεών και πρωτοβουλιών, με αποτέλεσμα να μαραίνεται ο πολιτισμικός τομέας της χώρας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52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ΚΟΙΝΩΝΙΚΟΣ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ψυχολογικά τραύματα και η απώλεια οικείων προσώπων μπορεί να οδηγήσει τα άτομα σε εκδήλωση αντικοινωνικής συμπεριφοράς επιζήμιας για το ευρύτερο κοινωνικό σύνολο.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103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4</a:t>
            </a:fld>
            <a:endParaRPr lang="el-G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372170"/>
              </p:ext>
            </p:extLst>
          </p:nvPr>
        </p:nvGraphicFramePr>
        <p:xfrm>
          <a:off x="467544" y="980728"/>
          <a:ext cx="8219256" cy="513008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451143"/>
                <a:gridCol w="5768113"/>
              </a:tblGrid>
              <a:tr h="20585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ΣΩΜΑΤΙΚΟΣ ΒΙΟΛΟΓΙΚΟΣ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κόπωση του οδηγού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μειωμένα αντανακλαστικά οδηγού λόγω ηλικίας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αιφνίδια εκδήλωση συμπτωμάτων ασθενειών που μπορεί να αγνοεί ο οδηγός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ΠΝΕΥΜΑΤΙΚΟΣ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ανωριμότητα των νέων οδηγών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άγνοια κανόνων οδικής κυκλοφορίας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άγνοια των κινδύνων που εγκυμονεί η ασύνετη οδική συμπεριφορά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3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ΨΥΧΟΛΟΓΙΚΟΣ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ΣΥΝΑΙΣΘΗ-ΜΑΤΙΚΟΣ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ψυχολογικά προβλήματα και συμπλέγματα οδηγούν στην υιοθέτηση ριψοκίνδυνης οδήγησης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απρόσεκτη οδήγηση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οδήγηση υπό την επήρεια μέθης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4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ΚΟΙΝΩΝΙΚΟΣ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νευρικότητα στην οδήγηση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οργισμένες αντιδράσεις οδηγών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5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ΟΙΚΟΝΟΜΙΚΟΣ ΤΟΜΕΑΣ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 συντήρηση οχήματος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08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ΟΙΚΟΓΕΝΕΙΑ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γονείς δεν αποτελούν ορθά πρότυπα καθώς, πολλές φορές μπροστά στα παιδιά τους υιοθετούν ανώριμη </a:t>
                      </a:r>
                      <a:r>
                        <a:rPr lang="el-GR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οδγηγική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συμπεριφορά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5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ΠΑΙΔΕΙΑ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στα σχολεία προβλέπεται μάθημα </a:t>
                      </a:r>
                      <a:r>
                        <a:rPr lang="el-GR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οδηγικής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παιδείας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ΜΕΣΑ ΜΑΖΙΚΗΣ ΕΝΗΜΕΡΩΣΗΣ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ΜΜΕ προβάλλουν λάθος πρότυπα μέσω ταινιών όπου οι ήρωες υιοθετούν ριψοκίνδυνη οδήγηση, είναι ανήλικοι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ΠΟΛΙΤΕΙΑ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κακή κατάσταση οδοστρώματος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 χρηματοδοτεί έργα υποδομής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 επιδεικνύει την πρέπουσα αυστηρότητα στην τήρηση των νόμων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ΑΛΛΟΙ ΠΑΡΑΓΟΝΤΕΣ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απρόβλεπτες αντιδράσεις πεζών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αιφνίδια εμφάνιση ζώων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αντίξοες καιρικές συνθήκες και φυσικά φαινόμενα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3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5</a:t>
            </a:fld>
            <a:endParaRPr lang="el-G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347254"/>
              </p:ext>
            </p:extLst>
          </p:nvPr>
        </p:nvGraphicFramePr>
        <p:xfrm>
          <a:off x="467544" y="908719"/>
          <a:ext cx="8219256" cy="516623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451143"/>
                <a:gridCol w="5768113"/>
              </a:tblGrid>
              <a:tr h="16038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l-GR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ΑΝΤΙΜΕΤΩΠΙΣΗ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 hMerge="1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482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ΣΩΜΑΤΙΚΟΣ ΒΙΟΛΟΓΙΚΟΣ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απαραίτητη η ξεκούραση του οδηγού ανά τακτά χρονικά διαστήματα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αφαίρεση διπλώματος από άτομα μεγάλης ηλικίας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τακτικός έλεγχος της υγείας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471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ΠΝΕΥΜΑΤΙΚΟΣ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απαγόρευση οδήγησης σε νέους κάτω των 18 ετών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καλή γνώση των κανόνων οδικής κυκλοφορίας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ενημέρωση και πληροφόρηση για τους κινδύνους που εγκυμονεί η ασύνετη οδική συμπεριφορά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25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ΨΥΧΟΛΟΓΙΚΟΣ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ΣΥΝΑΙΣΘΗΜΑΤΙΚΟΣ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προσεκτική οδήγηση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αποφυγή οδήγησης σε περίπτωση μέθης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320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ΚΟΙΝΩΝΙΚΟΣ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συνετή οδήγηση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διατήρηση ψυχραιμίας στο δρόμο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320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ΟΙΚΟΝΟΜΙΚΟΣ ΤΟΜΕΑΣ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ασφαλιστική κάλυψη οχήματος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καλή διατήρηση του οχήματος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141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ΟΙΚΟΓΕΝΕΙΑ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γονείς να αποτελούν παράδειγμα προς μίμηση για τα παιδιά τους με την υιοθέτηση σωστής </a:t>
                      </a:r>
                      <a:r>
                        <a:rPr lang="el-GR" sz="10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οδηγικής</a:t>
                      </a: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συμπεριφοράς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377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ΠΑΙΔΕΙΑ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 θεσπιστεί η </a:t>
                      </a:r>
                      <a:r>
                        <a:rPr lang="el-GR" sz="10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οδηγική</a:t>
                      </a: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παιδεία ως σχολικό μάθημα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 δημιουργηθούν πάρκα κυκλοφοριακής αγωγής, έτσι ώστε να γίνει βιωματική προσέγγιση του μαθήματος της οδήγησης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ανάθεση διαθεματικών εργασιών και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project </a:t>
                      </a: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το πρόβλημα των τροχαίων ατυχημάτων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43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ΜΕΣΑ ΜΑΖΙΚΗΣ ΕΝΗΜΕΡΩΣΗΣ 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προβολή ορθών προτύπων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προβολή διαφημιστικών καμπανιών και εκπομπών που θα ενημερώνουν για τα αίτια, τις συνέπειες και τους τρόπους αντιμετώπισης των τροχαίων ατυχημάτων με σκοπό την ευαισθητοποίηση των πολιτών για το θέμα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  <a:tr h="974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ΠΟΛΙΤΕΙΑ</a:t>
                      </a:r>
                      <a:endParaRPr lang="en-US" sz="105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μέριμνα και χρηματοδότηση για την καλή διατήρηση του οδοστρώματος και των σημάνσεων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θέσπιση αυστηρού νομοθετικού πλαισίου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την απόκτηση διπλώματος οδήγησης 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την καλή διατήρηση των οχημάτων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την τήρηση των κανόνων οδικής κυκλοφορίας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75" marR="5367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741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</TotalTime>
  <Words>601</Words>
  <Application>Microsoft Office PowerPoint</Application>
  <PresentationFormat>On-screen Show (4:3)</PresentationFormat>
  <Paragraphs>119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Constantia</vt:lpstr>
      <vt:lpstr>Times New Roman</vt:lpstr>
      <vt:lpstr>Wingdings</vt:lpstr>
      <vt:lpstr>Wingdings 2</vt:lpstr>
      <vt:lpstr>Ροή</vt:lpstr>
      <vt:lpstr>ΤΡΟΧΑΙΑ ΑΤΥΧΗΜΑΤΑ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Hercules-PC</cp:lastModifiedBy>
  <cp:revision>64</cp:revision>
  <dcterms:created xsi:type="dcterms:W3CDTF">2020-11-12T11:14:24Z</dcterms:created>
  <dcterms:modified xsi:type="dcterms:W3CDTF">2024-07-17T12:32:54Z</dcterms:modified>
</cp:coreProperties>
</file>