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42CBF-0245-42F0-8663-617E1596C03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B9A57-FA1A-4AD7-AEB9-BA5A2757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7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B9A57-FA1A-4AD7-AEB9-BA5A275742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1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B9A57-FA1A-4AD7-AEB9-BA5A275742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6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C528BF-3D84-4577-9DEB-37AD29EE4527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9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D75-B821-4A82-8B16-91C11B75AEB9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4A42-C55E-4B01-8849-C12CA6E30370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1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B809-16D2-48A3-8F5C-0DFB03B9AAF3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35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6F58-5688-4594-810E-29EB9D501760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4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45F7-C05E-4DB6-9865-7974E4DA54B4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85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6AE9-9B53-4CC4-A2BC-E77929FB9318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5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B8D0-1F40-4FEB-90F8-3415C9291A49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76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2148-318F-4930-8143-5ACB0F8E81E6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3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4EAA-C46E-45FC-9A1A-F7C7B406303C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E7E5-5290-4947-BC3B-1232F8F7BA15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9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95B-72B2-438B-8818-ED78C75E34DC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2C40-FEB2-4C19-8477-43F065A10C65}" type="datetime1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1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1E15-8A90-468F-B141-A7F8A3BD3425}" type="datetime1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4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AE02-55B1-46B7-A0FD-07B8CA441485}" type="datetime1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944-4A6E-4210-946F-8834BB9A91D4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4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436-22F2-495A-AB27-8E2D5DE21855}" type="datetime1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55D234-B56C-4D94-BE8A-0BDE0EABEDDA}" type="datetime1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l-GR" smtClean="0"/>
              <a:t>ΕΠΙΜΕΛΕΙΑ: ΕΥΗ ΠΕΠΕ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51F8F-C981-47C8-BC94-83EA0076C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ΕΙΣΑΓΩΓΗ ΛΑΤΙΝΙΚΩΝ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 ΛΥΚΕΙΟΥ 2024-2025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21" y="1500188"/>
            <a:ext cx="10352029" cy="38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2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41" y="655469"/>
            <a:ext cx="8509922" cy="57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772" y="614363"/>
            <a:ext cx="7863766" cy="5611656"/>
          </a:xfrm>
          <a:prstGeom prst="rect">
            <a:avLst/>
          </a:prstGeom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708" y="657225"/>
            <a:ext cx="7471818" cy="5670464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37" y="1700213"/>
            <a:ext cx="10847535" cy="34290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9" y="714375"/>
            <a:ext cx="10797159" cy="54361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06" y="885825"/>
            <a:ext cx="10826482" cy="51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453822"/>
            <a:ext cx="8430311" cy="59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5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79" y="674558"/>
            <a:ext cx="7713531" cy="56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ΕΥΗ ΠΕΠΕ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32" y="644576"/>
            <a:ext cx="8774995" cy="59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77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51</Words>
  <Application>Microsoft Office PowerPoint</Application>
  <PresentationFormat>Widescreen</PresentationFormat>
  <Paragraphs>15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ΕΙΣΑΓΩΓΗ ΛΑΤΙΝΙΚΩΝ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ΛΑΤΙΝΙΚΩΝ</dc:title>
  <dc:creator>EVI</dc:creator>
  <cp:lastModifiedBy>EVI</cp:lastModifiedBy>
  <cp:revision>8</cp:revision>
  <dcterms:created xsi:type="dcterms:W3CDTF">2024-09-02T16:50:08Z</dcterms:created>
  <dcterms:modified xsi:type="dcterms:W3CDTF">2024-09-03T07:47:26Z</dcterms:modified>
</cp:coreProperties>
</file>