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2CBF-0245-42F0-8663-617E1596C0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9A57-FA1A-4AD7-AEB9-BA5A2757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9A57-FA1A-4AD7-AEB9-BA5A27574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528BF-3D84-4577-9DEB-37AD29EE4527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D75-B821-4A82-8B16-91C11B75AEB9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4A42-C55E-4B01-8849-C12CA6E30370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1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809-16D2-48A3-8F5C-0DFB03B9AAF3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5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F58-5688-4594-810E-29EB9D501760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45F7-C05E-4DB6-9865-7974E4DA54B4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5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6AE9-9B53-4CC4-A2BC-E77929FB9318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5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8D0-1F40-4FEB-90F8-3415C9291A49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6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2148-318F-4930-8143-5ACB0F8E81E6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3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4EAA-C46E-45FC-9A1A-F7C7B406303C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7E5-5290-4947-BC3B-1232F8F7BA15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95B-72B2-438B-8818-ED78C75E34DC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2C40-FEB2-4C19-8477-43F065A10C65}" type="datetime1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1E15-8A90-468F-B141-A7F8A3BD3425}" type="datetime1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E02-55B1-46B7-A0FD-07B8CA441485}" type="datetime1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944-4A6E-4210-946F-8834BB9A91D4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4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436-22F2-495A-AB27-8E2D5DE21855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5D234-B56C-4D94-BE8A-0BDE0EABEDDA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ΚΕΙΜΕΝΟ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 ΕΞΟΡΙΣΤΟΣ ΠΟΙΗΤΗΣ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598672"/>
            <a:ext cx="10328182" cy="56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124696"/>
            <a:ext cx="10328182" cy="46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8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650720"/>
            <a:ext cx="10328182" cy="35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061512"/>
            <a:ext cx="10328182" cy="4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430" t="23320" r="24648" b="23946"/>
          <a:stretch/>
        </p:blipFill>
        <p:spPr>
          <a:xfrm>
            <a:off x="1400176" y="590449"/>
            <a:ext cx="9144000" cy="5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19" t="22070" r="9531" b="16442"/>
          <a:stretch/>
        </p:blipFill>
        <p:spPr>
          <a:xfrm>
            <a:off x="875461" y="1271588"/>
            <a:ext cx="10700541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219" t="22278" r="18789" b="8938"/>
          <a:stretch/>
        </p:blipFill>
        <p:spPr>
          <a:xfrm>
            <a:off x="1497920" y="481166"/>
            <a:ext cx="9060544" cy="55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977013"/>
            <a:ext cx="10328182" cy="49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735218"/>
            <a:ext cx="10328182" cy="3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503798"/>
            <a:ext cx="10328182" cy="3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93785"/>
              </p:ext>
            </p:extLst>
          </p:nvPr>
        </p:nvGraphicFramePr>
        <p:xfrm>
          <a:off x="925513" y="2068513"/>
          <a:ext cx="10342562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3" imgW="10342165" imgH="2717074" progId="Word.Document.12">
                  <p:embed/>
                </p:oleObj>
              </mc:Choice>
              <mc:Fallback>
                <p:oleObj name="Document" r:id="rId3" imgW="10342165" imgH="2717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13" y="2068513"/>
                        <a:ext cx="10342562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01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" y="1356116"/>
            <a:ext cx="10328182" cy="4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58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Microsoft Word Document</vt:lpstr>
      <vt:lpstr>ΚΕΙΜΕΝΟ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ΛΑΤΙΝΙΚΩΝ</dc:title>
  <dc:creator>EVI</dc:creator>
  <cp:lastModifiedBy>EVI</cp:lastModifiedBy>
  <cp:revision>10</cp:revision>
  <dcterms:created xsi:type="dcterms:W3CDTF">2024-09-02T16:50:08Z</dcterms:created>
  <dcterms:modified xsi:type="dcterms:W3CDTF">2024-09-03T09:16:50Z</dcterms:modified>
</cp:coreProperties>
</file>