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Φωτεινό στυλ 1 - Έμφαση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Στυλ με θέμα 1 - Έμφαση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883" autoAdjust="0"/>
  </p:normalViewPr>
  <p:slideViewPr>
    <p:cSldViewPr>
      <p:cViewPr varScale="1">
        <p:scale>
          <a:sx n="97" d="100"/>
          <a:sy n="97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D7213-6C33-4BFF-9604-D893DCDCC06D}" type="datetimeFigureOut">
              <a:rPr lang="el-GR" smtClean="0"/>
              <a:t>17/7/2024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4E97D-304B-4940-B977-8D35648951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9190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E97D-304B-4940-B977-8D35648951F8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480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349ED-3A0E-4255-A334-34838C826CF6}" type="datetime1">
              <a:rPr lang="el-GR" smtClean="0"/>
              <a:t>17/7/2024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92B7-54ED-4DF0-B904-DD548FABAA2D}" type="datetime1">
              <a:rPr lang="el-GR" smtClean="0"/>
              <a:t>17/7/2024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6DDF9-F50B-4D2B-9D84-0271D38EC4D5}" type="datetime1">
              <a:rPr lang="el-GR" smtClean="0"/>
              <a:t>17/7/2024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952FC-08BE-4BE1-B2A7-FBF8394A73BB}" type="datetime1">
              <a:rPr lang="el-GR" smtClean="0"/>
              <a:t>17/7/2024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6DF9-822B-4D0D-9531-9CB04E2BDECC}" type="datetime1">
              <a:rPr lang="el-GR" smtClean="0"/>
              <a:t>17/7/2024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611AA-1924-414C-BB85-F21B7EF6FF60}" type="datetime1">
              <a:rPr lang="el-GR" smtClean="0"/>
              <a:t>17/7/2024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239E4-A1B0-465E-BEAC-99743697BEB4}" type="datetime1">
              <a:rPr lang="el-GR" smtClean="0"/>
              <a:t>17/7/2024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9B80-4F17-4493-BF2A-9AE8C360E7AB}" type="datetime1">
              <a:rPr lang="el-GR" smtClean="0"/>
              <a:t>17/7/2024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4B7D2-B6C6-4650-9C56-96C6FDB08B73}" type="datetime1">
              <a:rPr lang="el-GR" smtClean="0"/>
              <a:t>17/7/2024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E90E-0556-48E2-B189-9DD9DBC7B69F}" type="datetime1">
              <a:rPr lang="el-GR" smtClean="0"/>
              <a:t>17/7/2024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F2234-9D6F-4F1D-A389-070FC5E26FE8}" type="datetime1">
              <a:rPr lang="el-GR" smtClean="0"/>
              <a:t>17/7/2024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8074BF-A6B8-4B20-87F2-CDDBAED5313F}" type="datetime1">
              <a:rPr lang="el-GR" smtClean="0"/>
              <a:t>17/7/2024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489448"/>
          </a:xfrm>
        </p:spPr>
        <p:txBody>
          <a:bodyPr>
            <a:normAutofit/>
          </a:bodyPr>
          <a:lstStyle/>
          <a:p>
            <a:r>
              <a:rPr lang="el-GR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ΑΛΗΘΕΙΑ - ΨΕΜΑ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533400" y="3861048"/>
            <a:ext cx="7854696" cy="1120088"/>
          </a:xfrm>
        </p:spPr>
        <p:txBody>
          <a:bodyPr/>
          <a:lstStyle/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l-GR" dirty="0" smtClean="0"/>
              <a:t>ΕΠΙΜΕΛΕΙΑ: ΠΕΠΕ ΕΥΗ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237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>
          <a:xfrm>
            <a:off x="2667000" y="6525344"/>
            <a:ext cx="3352800" cy="196131"/>
          </a:xfrm>
        </p:spPr>
        <p:txBody>
          <a:bodyPr/>
          <a:lstStyle/>
          <a:p>
            <a:pPr algn="ctr"/>
            <a:r>
              <a:rPr lang="el-GR" dirty="0" smtClean="0"/>
              <a:t>ΕΠΙΜΕΛΕΙΑ: ΠΕΠΕ ΕΥΗ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2</a:t>
            </a:fld>
            <a:endParaRPr lang="el-GR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161707"/>
              </p:ext>
            </p:extLst>
          </p:nvPr>
        </p:nvGraphicFramePr>
        <p:xfrm>
          <a:off x="430461" y="908720"/>
          <a:ext cx="8291264" cy="396136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103089"/>
                <a:gridCol w="2566304"/>
                <a:gridCol w="1073640"/>
                <a:gridCol w="3548231"/>
              </a:tblGrid>
              <a:tr h="17462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ΑΛΗΘΕΙΑ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62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ΑΞΙΑ ΑΛΗΘΕΙΑΣ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4620">
                <a:tc gridSpan="2">
                  <a:txBody>
                    <a:bodyPr/>
                    <a:lstStyle/>
                    <a:p>
                      <a:pPr marL="1619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ΑΤΟΜΟ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619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ΚΟΙΝΩΝΙΑ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4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ΠΝΕΥΜΑ-ΤΙΚΟΣ ΤΟΜΕΑΣ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απελευθερώνει από την άγνοια και την πλάνη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οδηγεί στη γνώση και στην ορθή κρίση για τον κόσμο και την πραγματικότητα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ΠΟΛΙΤΙΚΟΣ </a:t>
                      </a: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ΤΟΜΕΑΣ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συμβάλλει στην εμπέδωση της δημοκρατίας, καθώς η διαφάνεια επιτρέπει στους πολίτες να ασκούν έλεγχο στην εξουσία ενισχύοντας, έτσι, τη  διάθεση των πολιτών για συμμετοχή στα κοινά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</a:tr>
              <a:tr h="106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ΨΥΧΙΚΟΣ 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ΣΥΝΑΙΣΘΗ-ΜΑΤΙΚΟΣ ΤΟΜΕΑΣ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αίρει την αβεβαιότητα και την ανασφάλεια με αποτέλεσμα να ενισχύει το θάρρος, τη γενναιότητα και την αυτοπεποίθηση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ΠΟΛΙΤΙ-ΣΤΙΚΟΣ ΤΟΜΕΑΣ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προωθεί την επιστημονική γνώση και  ωθεί στη χρήση της προς εξυπηρέτηση του κοινού καλού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προωθεί τη γνησιότητα στην τέχνη, την έκφραση πηγαίων συναισθημάτων και αποτρέπει την τυποποίηση και την εμπορευματοποίηση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προωθεί τη γνησιότητα στον αθλητισμό και αποτρέπει φαινόμενα αθέμιτου ανταγωνισμού 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</a:tr>
              <a:tr h="509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ΗΘΙΚΟΣ 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ΤΟΜΕΑΣ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05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συμβάλλει στην αυτογνωσία, στην συνειδητοποίηση των πλεονεκτημάτων και ελαττωμάτων του εαυτού μας και ως εκ τούτου συντελεί στην αυτοβελτίωση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</a:tr>
              <a:tr h="1770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ΚΟΙΝΩ-ΝΙΚΟΣ ΤΟΜΕΑΣ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05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βοηθά στην άρση της αποξένωσης και στην οικοδόμηση υγιών σχέσεων εμπιστοσύνης και ειλικρίνειας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5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407" marR="55407" marT="0" marB="0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9782"/>
              </p:ext>
            </p:extLst>
          </p:nvPr>
        </p:nvGraphicFramePr>
        <p:xfrm>
          <a:off x="1214755" y="5283273"/>
          <a:ext cx="6257290" cy="983996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625729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ΠΕΡΙΠΤΩΣΕΙΣ ΟΠΟΥ Η ΑΠΟΚΡΥΨΗ ΤΗΣ ΑΛΗΘΕΙΑΣ Ή ΤΟ ΨΕΜΑ ΕΙΝΑΙ ΠΡΟΤΙΜΟΤΕΡΟ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ψεύδη για λόγους διασκέδασης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κατά συνθήκη ψεύδη για λόγους κοινωνικής συμβατικότητας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ψεύδη για την απόκρυψη αλήθειας που μπορεί να πληγώσει τον συνάνθρωπο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31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3</a:t>
            </a:fld>
            <a:endParaRPr lang="el-GR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216047"/>
              </p:ext>
            </p:extLst>
          </p:nvPr>
        </p:nvGraphicFramePr>
        <p:xfrm>
          <a:off x="539552" y="908720"/>
          <a:ext cx="8003231" cy="501334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008729"/>
                <a:gridCol w="3311751"/>
                <a:gridCol w="2232248"/>
                <a:gridCol w="1450503"/>
              </a:tblGrid>
              <a:tr h="133013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ΨΕΜΑ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30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ΑΙΤΙΑ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ΑΠΟΤΕΛΕΣΜΑΤΑ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ΑΝΤΙΜΕΤΩΠΙΣΗ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</a:tr>
              <a:tr h="665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ΠΝΕΥΜΑ-ΤΙΚΟΣ 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άγνοια της αλήθειας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έλλειψη πνευματικής καλλιέργειας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άγνοια της πραγματικότητας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παραπληροφόρηση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αδυναμία ευθυκρισίας και λήψης σωστών αποφάσεων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παιδεία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ορθή πληροφόρηση μέσω των ΜΜΕ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</a:tr>
              <a:tr h="18131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ΨΥΧΙΚΟΣ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ΣΥΝΑΙ-ΣΘΗ-ΜΑΤΙΚΟΣ 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 ανασφάλεια και τα ψυχολογικά συμπλέγματα οδηγούν στην απόκρυψη της αλήθειας ή στο ψέμα για την απόκρυψη ελαττωμάτων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 ενοχή και η ανευθυνότητα, η δειλία μπροστά στην ανάληψη των ευθυνών των </a:t>
                      </a:r>
                      <a:r>
                        <a:rPr lang="el-GR" sz="1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πράξεών</a:t>
                      </a: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μας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ενδέχεται το ίδιο το άτομο να αρνείται την αλήθεια και να αρέσκεται να ακούει ψέματα λόγω έλλειψης </a:t>
                      </a:r>
                      <a:r>
                        <a:rPr lang="el-GR" sz="1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αυτοποεποίθησης</a:t>
                      </a: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και ύπαρξης άλλων ψυχολογικών προβλημάτων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 ψεύδος χτίζει την ανασφάλεια, εθίζει το άτομο στην ψευδολογία και ως εκ τούτου χάνει την αξιοπρέπειά του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θάρρος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υπευθυνότητα και ανάληψη των ευθυνών των πράξεών μας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</a:tr>
              <a:tr h="665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ΗΘΙΚΟΣ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κακεντρέχεια, φθόνος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εξυπηρέτηση ιδιοτελών σκοπών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επιθυμία υπονόμευσης του συνανθρώπου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κρίση των ηθικών αξιών αδιαφορία και παθητική στάση απέναντι στα σύγχρονα κοινωνικά προβλήματα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ηθική ακεραιότητα 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</a:tr>
              <a:tr h="1064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ΚΟΙΝΩ-ΝΙΚΟΣ ΤΟΜΕΑΣ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φόβος και ανασφάλεια στις διαπροσωπικές σχέσεις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επιθυμία για επαγγελματική και κοινωνική αναρρίχηση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οδηγούν τους ανθρώπους στην απόκρυψη της αλήθειας ή στην διατύπωση ψευδολογιών προκειμένου να γίνουν αρεστοί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καχυποψία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σχέσεις επιδερμικές που δημιουργούνται μόνο για την εξυπηρέτηση του ατομικού συμφέροντος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l-GR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δημιουργία υγιών σχέσεων που θα βασίζονται στην ειλικρίνεια και αμοιβαία εμπιστοσύνη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049" marR="5204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703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161</TotalTime>
  <Words>406</Words>
  <Application>Microsoft Office PowerPoint</Application>
  <PresentationFormat>On-screen Show (4:3)</PresentationFormat>
  <Paragraphs>73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Constantia</vt:lpstr>
      <vt:lpstr>Times New Roman</vt:lpstr>
      <vt:lpstr>Wingdings</vt:lpstr>
      <vt:lpstr>Wingdings 2</vt:lpstr>
      <vt:lpstr>Ροή</vt:lpstr>
      <vt:lpstr>ΑΛΗΘΕΙΑ - ΨΕΜΑ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Hercules-PC</cp:lastModifiedBy>
  <cp:revision>58</cp:revision>
  <dcterms:created xsi:type="dcterms:W3CDTF">2020-11-12T11:14:24Z</dcterms:created>
  <dcterms:modified xsi:type="dcterms:W3CDTF">2024-07-17T10:13:16Z</dcterms:modified>
</cp:coreProperties>
</file>