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24/10/2024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24/10/2024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24/10/2024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24/10/2024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24/10/2024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24/10/2024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24/10/2024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713584"/>
          </a:xfrm>
        </p:spPr>
        <p:txBody>
          <a:bodyPr>
            <a:noAutofit/>
          </a:bodyPr>
          <a:lstStyle/>
          <a:p>
            <a:pPr algn="ctr"/>
            <a:r>
              <a:rPr lang="el-GR" sz="7200" smtClean="0">
                <a:latin typeface="+mn-lt"/>
              </a:rPr>
              <a:t>ΓΕΝΕΤΙΚΗ </a:t>
            </a:r>
            <a:br>
              <a:rPr lang="el-GR" sz="7200" smtClean="0">
                <a:latin typeface="+mn-lt"/>
              </a:rPr>
            </a:br>
            <a:r>
              <a:rPr lang="el-GR" sz="7200" smtClean="0">
                <a:latin typeface="+mn-lt"/>
              </a:rPr>
              <a:t>&amp; </a:t>
            </a:r>
            <a:br>
              <a:rPr lang="el-GR" sz="7200" smtClean="0">
                <a:latin typeface="+mn-lt"/>
              </a:rPr>
            </a:br>
            <a:r>
              <a:rPr lang="el-GR" sz="7200" smtClean="0">
                <a:latin typeface="+mn-lt"/>
              </a:rPr>
              <a:t>ΚΛΩΝΟΠΟΙΗΣΗ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726381"/>
              </p:ext>
            </p:extLst>
          </p:nvPr>
        </p:nvGraphicFramePr>
        <p:xfrm>
          <a:off x="870865" y="1196752"/>
          <a:ext cx="6945069" cy="4647957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6945069"/>
              </a:tblGrid>
              <a:tr h="4639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</a:rPr>
                        <a:t>ΓΕΝΕΤΙΚΗ -  ΒΙΟΤΕΧΝΟΛΟΓΙΑ - ΚΛΩΝΟΠΟΙΗΣΗ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60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γενετική: κλάδος της βιολογίας που μελετά τους μηχανισμούς και τις δομές των κληρονομικών χαρακτηριστικών και της διαφοροποίηση των οργανισμών.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βιοτεχνολογία: σύνολο τεχνικών για τη διαφοροποίηση και βελτίωση ενός οργανισμού μέσω της μεταφοράς γονιδίων από ένα άλλο είδος, με αποτέλεσμα ο νέος οργανισμός  που προκύπτει να λέγεται γενετικά τροποποιημένος ή μεταλλαγμένος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κλωνοποίηση: η τεχνική δημιουργίας ενός ή περισσοτέρων ομοίων αντιγράφων από ένα πρότυπο.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</a:rPr>
                        <a:t>βιοηθική: η επιστήμη που μελετά τα ηθικά προβλήματα που γεννά η γενετική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30481"/>
              </p:ext>
            </p:extLst>
          </p:nvPr>
        </p:nvGraphicFramePr>
        <p:xfrm>
          <a:off x="526976" y="534008"/>
          <a:ext cx="7632849" cy="5705258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3540968"/>
                <a:gridCol w="4091881"/>
              </a:tblGrid>
              <a:tr h="173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ΘΕΤΙΚΑ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ΑΡΝΗΤΙΚΑ: εγείρονται ζητήματα βιοηθικής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</a:tr>
              <a:tr h="118578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η δυνατότητα πρόβλεψης των γενετικών προδιαθέσεων σε ασθένειες δίνει την δυνατότητα έγκαιρης αντιμετώπισης και αποφυγής των παραγόντων που ενδέχεται να τις προκαλούν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η δυνατότητα παραγωγής κλώνων ανθρώπινων οργάνων που πάσχουν είναι ελπιδοφόρα για την αντιμετώπιση ποικίλων ασθενειών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 δυνατότητα πρόβλεψης των γενετικών προδιαθέσεων σε ασθένειες ενδέχεται να οδηγήσει σε ρατσιστική αντιμετώπιση των ατόμων βάσει του γενετικού τους υλικού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193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</a:tr>
              <a:tr h="2516518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η δυνατότητα παραγωγής κλώνων ανθρώπινων οργάνων που πάσχουν είναι ελπιδοφόρα για την αντιμετώπιση ποικίλων ασθενειών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το ενδεχόμενο κλωνοποίησης ανθρώπινων οργανισμών ίσως να αποτελούσε λύση στην προσπάθεια ζευγαριών για τεκνοποίηση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 πιθανότητα δημιουργίας ανθρώπινων κλώνων για την άντληση από αυτούς οργάνων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θα αποτελούσε κατάφωρη παραβίαση των ανθρωπίνων δικαιωμάτων καθώς θα επέτρεπε την αφαίρεση ανθρώπινης ζωής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 θα αφορούσε μόνο μια μερίδα ανθρώπων με οικονομική ευμάρεια, εφόσον θα ήταν μια πολύ δαπανηρή διαδικασία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στο ενδεχόμενο κλωνοποίησης ανθρώπινων οργανισμών ελλοχεύει ο κίνδυνος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γενετικού εκφυλισμού του ανθρώπου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δημιουργίας ψυχολογικών προβλημάτων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διαταραχής των κοινωνικών σχέσεων καθώς ανατρέπονται οι παραδοσιακές γονεϊκές σχέσεις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</a:tr>
              <a:tr h="53028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υπάρχει η δυνατότητα δημιουργίας ζώων και φυτών ανθεκτικότερων και πλουσιότερων σε διατροφική αξία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 εργαστηριακή δημιουργία φυτών και ζώων δεν αποκλείει την πιθανότητα εμφάνισης γενετικών παθήσεων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</a:tr>
              <a:tr h="71085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  <a:effectLst/>
                        </a:rPr>
                        <a:t>η δυνατότητα εργαστηριακής αναπαραγωγής οργανισμών θα συνέβαλε στην αντιμετώπιση του κινδύνου εξαφάνισης σπάνιων οργανισμών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το ενδεχόμενο εργαστηριακής αναπαραγωγής οργανισμών που έχουν εξαφανιστεί ίσως εγκυμονεί τον κίνδυνο να διαταραχθεί η υφιστάμενη  τροφική αλυσίδα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28" marR="592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51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724</TotalTime>
  <Words>323</Words>
  <Application>Microsoft Office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Wingdings 2</vt:lpstr>
      <vt:lpstr>Ροή</vt:lpstr>
      <vt:lpstr>ΓΕΝΕΤΙΚΗ  &amp;  ΚΛΩΝΟΠΟΙΗΣΗ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119</cp:revision>
  <dcterms:created xsi:type="dcterms:W3CDTF">2021-09-15T04:04:03Z</dcterms:created>
  <dcterms:modified xsi:type="dcterms:W3CDTF">2024-10-24T18:27:38Z</dcterms:modified>
</cp:coreProperties>
</file>