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18/10/2024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18/10/2024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18/10/2024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18/10/2024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18/10/2024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18/10/2024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18/10/2024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18/10/2024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18/10/2024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18/10/2024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18/10/2024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18/10/2024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353544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ΕΘΝΙΣΜΟΣ</a:t>
            </a:r>
            <a:br>
              <a:rPr lang="el-GR" sz="7200" dirty="0" smtClean="0">
                <a:latin typeface="+mn-lt"/>
              </a:rPr>
            </a:br>
            <a:r>
              <a:rPr lang="el-GR" sz="7200" dirty="0">
                <a:latin typeface="+mn-lt"/>
              </a:rPr>
              <a:t/>
            </a:r>
            <a:br>
              <a:rPr lang="el-GR" sz="7200" dirty="0">
                <a:latin typeface="+mn-lt"/>
              </a:rPr>
            </a:br>
            <a:r>
              <a:rPr lang="el-GR" sz="7200" dirty="0" smtClean="0">
                <a:latin typeface="+mn-lt"/>
              </a:rPr>
              <a:t>ΕΘΝΙΚΙΣΜΟΣ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650336"/>
              </p:ext>
            </p:extLst>
          </p:nvPr>
        </p:nvGraphicFramePr>
        <p:xfrm>
          <a:off x="323528" y="586421"/>
          <a:ext cx="8477578" cy="570817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93189"/>
                <a:gridCol w="795043"/>
                <a:gridCol w="2520280"/>
                <a:gridCol w="1008112"/>
                <a:gridCol w="2860954"/>
              </a:tblGrid>
              <a:tr h="18016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ΕΘΝΙΣΜΟΣ = ΠΑΤΡΙΩΤΙΣΜΟΣ = ΦΙΛΟΠΑΤΡΙΑ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167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αγάπη προς την πατρίδα και η εθνική αυτοσυνειδησία.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1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ΕΚΔΗΛΩΣΕΙΣ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ΑΙΤΙΑ ΑΜΒΛΥΝΣΗΣ ΕΘΝΙΣΜΟΥ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ΤΡΟΠΟΣ ΕΝΙΣΧΥΣΗΣ ΕΘΝΙΣΜΟΥ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8405">
                <a:tc rowSpan="6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Σεβασμός και προστασία του φυσικού περιβάλλοντος της πατρίδας.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Μελέτη της ιστορία και σεβασμός της παράδοσης και του πολιτισμού των προγόνων.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Σεβασμός του αξιακού κώδικα και τήρηση των νόμων.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ΓΕΝΙΚΑ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παγκοσμιοποίηση και ο καταναλωτισμός που οδηγούν τις τοπικές παραδόσεις στην αλλοτρίωση.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ξενομανία και ο μιμητισμός που πυροδοτούνται από συμπλέγματα κατωτερότητας.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έλλειψη ουσιαστικής παιδείας.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ανικανότητα της πολιτικής ηγεσίας που έχει ως αποτέλεσμα την απογοήτευση των πολιτών από το κράτος τους.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ΑΤΟΜΟ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Να αντιστέκεται στο πνεύμα παγκοσμιοποίησης και εμπορευματοποίησης των πάντων και να σέβεται τον πολιτισμό του.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</a:tr>
              <a:tr h="1141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ΟΙΚΟΓΕΝΕΙΑ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Οι γονείς να αναπτύσσουν διάλογο με τα παιδιά τους, έτσι ώστε να γεφυρώνεται το χάσμα των γενεών και να μην θεωρείται από τους νεότερους παρωχημένο οτιδήποτε παραδοσιακό.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Να τιμούν τα πατρώα ήθη και έθιμα και να προσπαθούν για την αναβίωσή τους.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</a:tr>
              <a:tr h="7571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ΠΑΙΔΕΙΑ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Να προσφέρει ουσιαστική γνώση του παρελθόντος μέσω των μαθημάτων, μέσω επισκέψεων σε ιστορικούς τόπους και μέσω βιωματικών δραστηριοτήτων.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</a:tr>
              <a:tr h="188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ΜΜΕ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Να αναδεικνύουν τον εθνικό πολιτισμό και να μην προωθούν άκριτα τα ξένα πρότυπα.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</a:tr>
              <a:tr h="5356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effectLst/>
                        </a:rPr>
                        <a:t>ΠΝΕΥΜΑ-ΤΙΚΟΣ 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 χαμηλό μορφωτικό επίπεδο και η άγνοια της ιστορίας δεν επιτρέπει στο άτομο να γνωρίσει και να αναγνωρίσει τα επιτεύγματα των προγόνων του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ΠΟΛΙΤΕΙΑ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Να μεριμνά για την αναβάθμιση του βιοτικού επιπέδου του λαού και να υπερασπίζεται τη χώρα στο εξωτερικό.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</a:tr>
              <a:tr h="9494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effectLst/>
                        </a:rPr>
                        <a:t>ΨΥΧΟ-ΛΟΓΙΚΟΣ 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Ψυχολογικά συμπλέγματα κατωτερότητας αποτρέπουν το άτομο να δηλώνει με παρρησία και υπερηφάνεια την καταγωγή του.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64" marR="33564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44192"/>
              </p:ext>
            </p:extLst>
          </p:nvPr>
        </p:nvGraphicFramePr>
        <p:xfrm>
          <a:off x="395536" y="394144"/>
          <a:ext cx="8340359" cy="614476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96144"/>
                <a:gridCol w="864096"/>
                <a:gridCol w="2304257"/>
                <a:gridCol w="1008115"/>
                <a:gridCol w="2867747"/>
              </a:tblGrid>
              <a:tr h="77199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ΕΘΝΙΚΙΣΜΟΣ = ΣΟΒΙΝΙΣΜΟΣ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199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Υπερβολική εκδήλωση αγάπης για την πατρίδα που συνοδεύεται από φανατισμό και ρατσιστικές επιθέσεις σε αλλοδαπούς και αλλόδοξους.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ΣΥΝΕΠΕΙΕΣ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</a:rPr>
                        <a:t>ΑΙΤΙΑ ΑΥΞΗΣΗΣ ΕΘΝΙΚΙΣΜΟΥ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b="1" dirty="0">
                          <a:solidFill>
                            <a:schemeClr val="tx1"/>
                          </a:solidFill>
                          <a:effectLst/>
                        </a:rPr>
                        <a:t>ΤΡΟΠΟΣ ΑΝΑΣΧΕΣΗΣ ΕΘΝΙΚΙΣΜΟΥ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0439">
                <a:tc rowSpan="6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Έξαρση των βίαιων ενεργειών.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Διατάραξη της κοινωνικής συνοχής.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b="0" dirty="0">
                          <a:solidFill>
                            <a:schemeClr val="tx1"/>
                          </a:solidFill>
                          <a:effectLst/>
                        </a:rPr>
                        <a:t>Εσωστρέφεια του έθνους, γεγονός που αποτελεί κίνδυνο για τις διεθνείς του σχέσεις και τη διατήρηση της ειρήνης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ΓΕΝΙΚΑ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οικονομική κρίση που γεννά την ανεργία και τη φτώχεια πυροδοτεί ξενοφοβικά συναισθήματα.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κρίση των αξιών επιτρέπει να καταπατώνται κατάφωρα τα ανθρώπινα δικαιώματα.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Η μυθοποίηση του παρελθόντος από λαϊκιστές ηγέτες και πολιτικούς στο πλαίσιο της ψηφοθηρίας.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ΑΤΟΜΟ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Μετριοπάθεια και κριτική αποτίμηση των ιστορικών επιτευγμάτων της χώρας του.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657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effectLst/>
                        </a:rPr>
                        <a:t>ΟΙΚΟΓΕ-ΝΕΙΑ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Να προωθεί τον διάλογο και τη φιλαναγνωσία που καλλιεργούν τις διανοητικές αρετές και οδηγούν το άτομο να αντιμετωπίζει με ορθολογισμό και μετριοπάθεια την πραγματικότητα. 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11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ΠΑΙΔΕΙΑ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Στροφή στην ανθρωπιστική παιδεία για την καλλιέργεια ηθικών αξιών.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Ουσιαστική και κριτική μελέτη της εθνικής και παγκόσμιας ιστορίας.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88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ΜΜΕ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Να προωθούν την ιστορία και των πολιτισμό όλων των εθνών για να αναδείξουν τα σημεία σύγκλισης των λαών.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Να μην στοχοποιούν μειονότητες για κάθε αρνητικό φαινόμενο που παρατηρείται στη χώρα.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191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effectLst/>
                        </a:rPr>
                        <a:t>ΠΝΕΥΜΑ-ΤΙΚΟΣ 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 χαμηλό μορφωτικό επίπεδο δεν επιτρέπει στα άτομα να αποτιμούν κριτικά τη συνεισφορά του πολιτισμού τους και δέχονται άκριτα παρωχημένες αντιλήψεις και ιδέες.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ΠΟΛΙΤΕΙΑ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Προώθηση των γραμμάτων και των τεχνών που συντελούν στη γεφύρωση των εθνών.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Επιβολή ποινών σε όσους ακούν βία για να επιβληθούν.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Προστασία κάθε μειονότητας.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45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effectLst/>
                        </a:rPr>
                        <a:t>ΨΥΧΟΛΟ-ΓΙΚΟΣ 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Ψυχολογικά συμπλέγματα οδηγούν σε αλαζονικές  συμπεριφορές και ρατσιστικές εκδηλώσεις.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52" marR="34352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147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729</TotalTime>
  <Words>535</Words>
  <Application>Microsoft Office PowerPoint</Application>
  <PresentationFormat>On-screen Show (4:3)</PresentationFormat>
  <Paragraphs>64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Wingdings 2</vt:lpstr>
      <vt:lpstr>Ροή</vt:lpstr>
      <vt:lpstr>ΕΘΝΙΣΜΟΣ  ΕΘΝΙΚΙΣΜΟΣ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118</cp:revision>
  <dcterms:created xsi:type="dcterms:W3CDTF">2021-09-15T04:04:03Z</dcterms:created>
  <dcterms:modified xsi:type="dcterms:W3CDTF">2024-10-18T04:28:36Z</dcterms:modified>
</cp:coreProperties>
</file>