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17/10/2024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17/10/2024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17/10/2024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17/10/2024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17/10/2024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561456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ΘΑΝΑΤΙΚΗ ΠΟΙΝΗ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195471"/>
              </p:ext>
            </p:extLst>
          </p:nvPr>
        </p:nvGraphicFramePr>
        <p:xfrm>
          <a:off x="395536" y="1052734"/>
          <a:ext cx="8496944" cy="5303615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631594"/>
                <a:gridCol w="4865350"/>
              </a:tblGrid>
              <a:tr h="26769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ΘΑΝΑΤΙΚΗ ΠΟΙΝΗ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69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Πρόκειται για δίλημμα ηθικής φύσεως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6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ΥΠΟΣΤΗΡΙΚΤΕΣ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ΠΟΛΕΜΙΟΙ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0948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για ορισμένα ειδεχθή εγκλήματα η ποινή αυτή είναι η μόνη δίκαιη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θανατική ποινή δεν δύναται να αποτρέψει τα εγκλήματα: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που διαπράττονται εν βρασμώ ψυχής, καθώς ο δράστης δεν σκέφτεται τις συνέπειες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που διαπράττονται από διανοητικά και ψυχολογικά διαταραγμένα άτομα, εφόσον δεν διαθέτουν κοινή λογική για να αναλογιστούν τις συνέπειες των πράξεών τους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0948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θέσπιση της θανατικής ποινής μπορεί να λειτουργήσει αποτρεπτικά και προληπτικά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ποινή αυτή ενισχύει, αντί να αποθαρρύνει την εγκληματικότητα, αφού οι εγκληματίες για να αποφύγουν την σύλληψή τους ενδέχεται να διαπράξουν ακόμα περισσότερες αξιόποινες πράξεις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οι εγκληματίες που δρουν βάσει πολιτικών κινήτρων μπορεί να εκλάβουν ως κίνητρο τη θανατική ποινή, η οποία θα έχει ως αποτέλεσμα την ηρωοποίησή τους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932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180340" algn="l"/>
                        </a:tabLs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με την επιβολή της θανατικής ποινής επιτυγχάνεται η δικαίωση για τους οικείους των θυμάτων και ικανοποιείται το κοινό περί δικαίου αίσθημα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ο θάνατος όμως ενός εγκληματία μόνο πρόσκαιρη ανακούφιση προσφέρει στους συγγενείς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932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180340" algn="l"/>
                        </a:tabLs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με την επιβολή της εσχάτης των ποινών ικανοποιείται το κοινό περί δικαίου αίσθημα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στο επιχείρημα αυτό υποβόσκει η επιθυμία για εκδίκηση, αλλά σκοπός του συστήματος απονομής δικαιοσύνης πρέπει να είναι η προστασία του κοινωνικού συνόλου, το οποίο επιτυγχάνεται με τον απλό εγκλεισμό στην φυλακή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724</TotalTime>
  <Words>221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Ροή</vt:lpstr>
      <vt:lpstr>ΘΑΝΑΤΙΚΗ ΠΟΙΝΗ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2024-10-17T14:21:45Z</dcterms:modified>
</cp:coreProperties>
</file>