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24/10/2024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24/10/2024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24/10/2024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24/10/2024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24/10/2024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24/10/2024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24/10/2024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24/10/2024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713584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ΛΑΪΚΟΤΗΤΑ </a:t>
            </a:r>
            <a:br>
              <a:rPr lang="el-GR" sz="7200" dirty="0" smtClean="0">
                <a:latin typeface="+mn-lt"/>
              </a:rPr>
            </a:br>
            <a:r>
              <a:rPr lang="el-GR" sz="7200" dirty="0" smtClean="0">
                <a:latin typeface="+mn-lt"/>
              </a:rPr>
              <a:t>&amp;</a:t>
            </a:r>
            <a:br>
              <a:rPr lang="el-GR" sz="7200" dirty="0" smtClean="0">
                <a:latin typeface="+mn-lt"/>
              </a:rPr>
            </a:br>
            <a:r>
              <a:rPr lang="el-GR" sz="7200" dirty="0" smtClean="0">
                <a:latin typeface="+mn-lt"/>
              </a:rPr>
              <a:t>ΛΑΪΚΙΣΜΟΣ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490091"/>
              </p:ext>
            </p:extLst>
          </p:nvPr>
        </p:nvGraphicFramePr>
        <p:xfrm>
          <a:off x="540496" y="908720"/>
          <a:ext cx="7991943" cy="5289002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2922471"/>
                <a:gridCol w="1072951"/>
                <a:gridCol w="969970"/>
                <a:gridCol w="3026551"/>
              </a:tblGrid>
              <a:tr h="18063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ΛΑΪΚΟΤΗΤΑ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ΛΑΪΚΙΣΜΟΣ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636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Η λαϊκότητα είναι η αυθόρμητη λαϊκή έκφραση.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Ο λαϊκισμός βασίζεται στην προπαγάνδα και τον πατερναλισμό, στην άσκηση πολιτικής με το πρόσχημα της προστασίας για τον έλεγχο των πολιτών.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13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ΤΡΟΠΟΙ ΕΠΙΒΟΛΗΣ ΛΑΪΚΙΣΜΟΥ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ΣΥΝΕΠΕΙΕΣ ΛΑΪΚΙΣΜΟΥ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ΑΝΤΙΜΕΤΩΠΙΣΗ  ΛΑΪΚΙΣΜΟΥ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65219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Ο λαϊκιστής πολιτικός προβάλλοντας επιφανειακές πτυχές του εαυτού του ως λαϊκότροπες κερδίζει την εμπιστοσύνη του λαού.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Επικαλείται σειρά μέτρων για την καταπολέμηση των προβλημάτων που αντιμετωπίζει ο λαός, για να κερδίσει την εύνοιά του, τα οποία, όμως, είναι ουτοπικά κι ανεφάρμοστα.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Συνηθίζει για ψηφοθηρικούς λόγους να προβαίνει σε ποικίλες εξυπηρετήσεις, να προσφέρει θέσεις εργασίας και να κάνει οικονομικές παραχωρήσεις. 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Εκμεταλλευόμενος τον πατριωτισμό των πολιτών χρησιμοποιεί κατά κόρον στο λόγο του έννοιες συναισθηματικά φορτισμένες, μετέρχεται λόγο ασαφή και συγκινησιακά φορτισμένο, ενώ δεν διστάζει να επιτεθεί κατάφωρα στο αντίπαλον δέος. 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/>
                </a:tc>
                <a:tc grid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δυσλειτουργία δημοκρατικού πολιτεύματος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αναξιοκρατία 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ανακύκλωση των φαινομένων κοινωνικής παθογένειας, τα οποία λύνονται μόνο με μακρόπνοο σχεδιασμό.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ΟΡΘΗ ΛΕΙΤΟΥΡΓΙΑ ΦΟΡΕΩΝ ΚΟΙΝΩΝΚΟΠΟΙΗΣΗΣ: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ΟΙΚΟΓΕΝΕΙΑ &amp; ΠΑΙΔΕΙΑ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να καλλιεργούν τη φιλαναγνωσία και την αγάπη για τη γνώση, ώστε τα παιδιά να εθισθούν στην αναζήτηση της γνώσης και τον έλεγχο της ενημέρωσης και πληροφόρησης που λαμβάνουν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να προάγουν τον ουσιαστικό διάλογο, μέσω του οποίου τα παιδιά θα οξύνουν τη σκέψη και την κριτική ικανότητα για να φιλτράρουν τα μηνύματα που δέχονται.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ΜΜΕ: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καταγγελία φαινομένων λαϊκισμού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αποκάλυψη της αλήθειας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ολόπλευρη παρουσίαση των ζητημάτων 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ανάδειξη πνευματικών ανθρώπων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684" marR="116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06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725</TotalTime>
  <Words>250</Words>
  <Application>Microsoft Office PowerPoint</Application>
  <PresentationFormat>On-screen Show (4:3)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Wingdings 2</vt:lpstr>
      <vt:lpstr>Ροή</vt:lpstr>
      <vt:lpstr>ΛΑΪΚΟΤΗΤΑ  &amp; ΛΑΪΚΙΣΜΟΣ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118</cp:revision>
  <dcterms:created xsi:type="dcterms:W3CDTF">2021-09-15T04:04:03Z</dcterms:created>
  <dcterms:modified xsi:type="dcterms:W3CDTF">2024-10-24T17:57:38Z</dcterms:modified>
</cp:coreProperties>
</file>