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17/10/2024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17/10/2024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17/10/2024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17/10/2024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17/10/2024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713584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ΜΕΣΣΙΑΝΙΣΜΟΣ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529097"/>
              </p:ext>
            </p:extLst>
          </p:nvPr>
        </p:nvGraphicFramePr>
        <p:xfrm>
          <a:off x="539552" y="634256"/>
          <a:ext cx="8136905" cy="6087219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2711751"/>
                <a:gridCol w="2712577"/>
                <a:gridCol w="2712577"/>
              </a:tblGrid>
              <a:tr h="198519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ΜΕΣΣΙΑΝΙΣΜΟΣ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1374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Ετυμολογία: από τη λέξη Μεσσίας, η οποία στην εβραϊκή πίστη δηλώνει τον σωτήρα. Η λέξη έλαβε ευρύτερη διάσταση σημαίνοντας το οποιοδήποτε χαρισματικό πρόσωπο που δύναται να λυτρώσει τον λαό από τα προβλήματά του.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04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dirty="0">
                          <a:solidFill>
                            <a:schemeClr val="tx1"/>
                          </a:solidFill>
                          <a:effectLst/>
                        </a:rPr>
                        <a:t>ΤΡΟΠΟΙ ΕΠΙΒΟΛΗΣ ΜΕΣΣΙΑΝΙΣΜΟΥ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dirty="0">
                          <a:solidFill>
                            <a:schemeClr val="tx1"/>
                          </a:solidFill>
                          <a:effectLst/>
                        </a:rPr>
                        <a:t>ΣΥΝΕΠΕΙΕΣ ΜΕΣΣΙΑΝΙΣΜΟΥ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dirty="0">
                          <a:solidFill>
                            <a:schemeClr val="tx1"/>
                          </a:solidFill>
                          <a:effectLst/>
                        </a:rPr>
                        <a:t>ΑΝΤΙΜΕΤΩΠΙΣΗ  ΜΕΣΣΙΑΝΙΣΜΟΥ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016918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Είθισται να παρατηρείται στα θεοκρατικά και ολοκληρωτικά καθεστώτα, όπου κυριαρχεί η ανελευθερία, η χειραγώγηση της κοινής γνώμης και ο σκοταδισμός.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Ωστόσο, παρατηρείται και στα δημοκρατικά καθεστώτα λόγω: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διαιώνισης προβλημάτων που έχουν ως αποτέλεσμα την απογοήτευση των πολιτών και τους οδηγούν στην μοιρολατρία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προβολής της ισχύος των οικονομικών και πολιτικών κύκλων, η οποία δίνει την εντύπωση στους πολίτες ότι οποιαδήποτε ενέργειά τους είναι μάταιη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δυσλειτουργίας φορέων αγωγής που καθιστούν το χαμηλό το πνευματικό επίπεδο των πολιτών και δεν οξύνουν την κριτική του σκέψη για να φιλτράρει τα μηνύματα που δέχεται από τους πολιτικούς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δυσλειτουργία δημοκρατικού πολιτεύματος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αναξιοκρατία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ανακύκλωση των φαινομένων κοινωνικής παθογένειας, τα οποία λύνονται μόνο με μακρόπνοο σχεδιασμό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ανακύκλωση αισθήματος φόβου και ανασφάλειας, καθώς οι πολίτες αισθάνονται ευάλωτοι και ανίκανοι χωρίς τον «μεσσία»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κυριαρχία μανιχαϊστικής νοοτροπίας, η οποία οδηγεί σε πόλωση και καλλιεργεί μίση κι έριδες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καλλιέργεια φανατισμού και εδραίωση στερεοτυπικών αντιλήψεων που προωθούν τον ρατσισμό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ΟΡΘΗ ΛΕΙΤΟΥΡΓΙΑ ΦΟΡΕΩΝ ΑΓΩΓΗΣ: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ΟΙΚΟΓΕΝΕΙΑ &amp; ΠΑΙΔΕΙΑ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να καλλιεργούν τη φιλαναγνωσία και την αγάπη για τη γνώση, ώστε τα παιδιά να εθισθούν στην αναζήτηση της γνώσης και τον έλεγχο της ενημέρωσης και πληροφόρησης που λαμβάνουν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να προάγουν τον ουσιαστικό διάλογο, μέσω του οποίου τα παιδιά θα οξύνουν τη σκέψη και την κριτική ικανότητα για να φιλτράρουν τα μηνύματα που δέχονται.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ΜΜΕ: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καταγγελία φαινομένων λαϊκισμού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αποκάλυψη της αλήθειας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ολόπλευρη παρουσίαση των ζητημάτων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ανάδειξη πνευματικών ανθρώπων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06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724</TotalTime>
  <Words>295</Words>
  <Application>Microsoft Office PowerPoint</Application>
  <PresentationFormat>On-screen Show (4:3)</PresentationFormat>
  <Paragraphs>30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Wingdings 2</vt:lpstr>
      <vt:lpstr>Ροή</vt:lpstr>
      <vt:lpstr>ΜΕΣΣΙΑΝΙΣΜΟΣ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119</cp:revision>
  <dcterms:created xsi:type="dcterms:W3CDTF">2021-09-15T04:04:03Z</dcterms:created>
  <dcterms:modified xsi:type="dcterms:W3CDTF">2024-10-17T19:14:36Z</dcterms:modified>
</cp:coreProperties>
</file>