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24/10/2024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24/10/2024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24/10/2024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24/10/2024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24/10/2024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17440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ΠΡΟΤΥΠΑ</a:t>
            </a:r>
            <a:br>
              <a:rPr lang="el-GR" sz="7200" dirty="0" smtClean="0">
                <a:latin typeface="+mn-lt"/>
              </a:rPr>
            </a:br>
            <a:r>
              <a:rPr lang="el-GR" sz="7200" dirty="0" smtClean="0">
                <a:latin typeface="+mn-lt"/>
              </a:rPr>
              <a:t>ΕΙΔΩΛΑ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201511"/>
              </p:ext>
            </p:extLst>
          </p:nvPr>
        </p:nvGraphicFramePr>
        <p:xfrm>
          <a:off x="0" y="-1"/>
          <a:ext cx="9144000" cy="6857999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293706"/>
                <a:gridCol w="4850294"/>
              </a:tblGrid>
              <a:tr h="2540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ΠΡΟΤΥΠΟ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00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Αξιόλογο πρόσωπο, το οποίο λόγω των θετικών χαρακτηριστικών αποτελεί παράδειγμα προς μίμηση.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0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ΕΙΔΩΛΟ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00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Πρόσωπο συνήθως από τον χώρο του θεάματος, το οποίο προβάλλεται ιδιαίτερα από τα ΜΜΕ και γίνεται αντικείμενο λατρείας.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0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ΛΟΓΟΙ ΑΝΑΖΗΤΗΣΗ ΠΡΟΤΥΠΩΝ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0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Οι νέοι, κυρίως, άνθρωποι, οι οποίοι δεν έχουν διαμορφώσει ακόμη την προσωπικότητά τους αναζητούν παραδείγματα προς μίμηση.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Επιθυμούν να ακολουθήσουν έναν τρόπο ζωής και να διαμορφώσουν μια προσωπικότητα, η οποία θα τους προσφέρει την αποδοχή και την αναγνώριση.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Εντυπωσιάζονται από την προσωπικότητα ή τα επιτεύγματα ορισμένων ανθρώπων και επιθυμούν να τους μοιάσουν.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ΘΕΤΙΚΑ ΠΡΟΤΥΠΑ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ΑΡΝΗΤΙΚΑ ΠΡΟΤΥΠΑ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</a:tr>
              <a:tr h="20320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πρόσωπα των γραμμάτων και της επιστήμης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πρόσωπα που υπηρετούν την τέχνη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πρόσωπα που έχουν επιδείξει ηρωικά κατορθώματα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πρόσωπα με φιλανθρωπική δράση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πρόσωπα με ηθικές αξίες και ιδανικά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effectLst/>
                        </a:rPr>
                        <a:t>πρόσωπα που προβάλλονται μόνο για την εξωτερική τους ομορφιά και δεν έχουν να επιδείξουν αξιόλογη προσωπικότητα</a:t>
                      </a:r>
                      <a:endParaRPr lang="en-US" sz="16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effectLst/>
                        </a:rPr>
                        <a:t>πρόσωπα με επιτυχημένη επαγγελματική πορεία για την οποία δεν έχουν κάνει προσπάθεια</a:t>
                      </a:r>
                      <a:endParaRPr lang="en-US" sz="16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effectLst/>
                        </a:rPr>
                        <a:t>πρόσωπα με υψηλές αποδοχές, οι οποίοι δεν έχουν να επιδείξουν αξιόλογο ανθρωπιστικό έργο</a:t>
                      </a:r>
                      <a:endParaRPr lang="en-US" sz="16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effectLst/>
                        </a:rPr>
                        <a:t>υλιστές, ατομιστές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ΣΗΜΑΣΙΑ ΘΕΤΙΚΩΝ ΠΡΟΤΥΠΩΝ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ΕΠΙΠΤΩΣΕΙΣ ΑΡΝΗΤΙΚΩΝ ΠΡΟΤΥΠΩΝ / ΕΙΔΩΛΩΝ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</a:tr>
              <a:tr h="1269999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ηθικοποιούν και κοινωνικοποιούν το άτομο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οδηγούν στην αυτοβελτίωση</a:t>
                      </a:r>
                      <a:endParaRPr lang="en-US" sz="16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400" b="0" dirty="0">
                          <a:effectLst/>
                        </a:rPr>
                        <a:t>συμβάλλουν στην διαμόρφωση προσωπικοτήτων που προωθούν την ευημερία και το πολιτισμό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effectLst/>
                        </a:rPr>
                        <a:t>οδηγούν το άτομο σε ηθικά μεμπτές πράξεις και αποκλίνουσα συμπεριφορά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effectLst/>
                        </a:rPr>
                        <a:t>προωθούν το πρότυπο της ήσσονος προσπάθειας 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effectLst/>
                        </a:rPr>
                        <a:t>διαψεύδουν όνειρα και προσδοκίες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effectLst/>
                        </a:rPr>
                        <a:t>προωθούν τον φανατισμό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15" marR="636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724</TotalTime>
  <Words>238</Words>
  <Application>Microsoft Office PowerPoint</Application>
  <PresentationFormat>On-screen Show (4:3)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Ροή</vt:lpstr>
      <vt:lpstr>ΠΡΟΤΥΠΑ ΕΙΔΩΛΑ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2024-10-24T14:12:42Z</dcterms:modified>
</cp:coreProperties>
</file>