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17/10/2024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17/10/2024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17/10/2024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17/10/2024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17/10/2024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625352"/>
          </a:xfrm>
        </p:spPr>
        <p:txBody>
          <a:bodyPr>
            <a:noAutofit/>
          </a:bodyPr>
          <a:lstStyle/>
          <a:p>
            <a:pPr algn="ctr"/>
            <a:r>
              <a:rPr lang="el-GR" sz="7200" dirty="0" smtClean="0">
                <a:latin typeface="+mn-lt"/>
              </a:rPr>
              <a:t>ΑΜΒΛΩΣΕΙΣ</a:t>
            </a:r>
            <a:endParaRPr lang="el-GR" sz="7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439120"/>
              </p:ext>
            </p:extLst>
          </p:nvPr>
        </p:nvGraphicFramePr>
        <p:xfrm>
          <a:off x="539553" y="404665"/>
          <a:ext cx="7992890" cy="5866638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1008111"/>
                <a:gridCol w="2736304"/>
                <a:gridCol w="4248475"/>
              </a:tblGrid>
              <a:tr h="137193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ΑΜΒΛΩΣΕΙΣ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7193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Η άμβλωση ή έκτρωση είναι η διακοπή της κύησης τεχνητά. 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b="0" dirty="0">
                          <a:solidFill>
                            <a:schemeClr val="tx1"/>
                          </a:solidFill>
                          <a:effectLst/>
                        </a:rPr>
                        <a:t>ΥΠΟΣΤΗΡΙΚΤΕΣ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ΠΟΛΕΜΙΟΙ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>
                    <a:solidFill>
                      <a:schemeClr val="accent6"/>
                    </a:solidFill>
                  </a:tcPr>
                </a:tc>
              </a:tr>
              <a:tr h="72507">
                <a:tc gridSpan="2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b="0" dirty="0">
                          <a:solidFill>
                            <a:schemeClr val="tx1"/>
                          </a:solidFill>
                          <a:effectLst/>
                        </a:rPr>
                        <a:t>Θεωρείται πως η γυναίκα ως ανθρώπινο ον έχει δικαίωμα να ορίζει τον εαυτό της, επομένως είναι δικαίωμά της να επιλέξει αν επιθυμεί να υποβάλει τον εαυτό της στη διαδικασία της εγκυμοσύνης.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Η έκτρωση συνιστά ουσιαστικά φόνο, καθώς τα έμβρυα είναι ανθρώπινα όντα και ως εκ τούτου διαθέτουν το αναφαίρετο δικαίωμα στη ζωή.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</a:tr>
              <a:tr h="0">
                <a:tc gridSpan="2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b="0" dirty="0">
                          <a:solidFill>
                            <a:schemeClr val="tx1"/>
                          </a:solidFill>
                          <a:effectLst/>
                        </a:rPr>
                        <a:t>Θα μπορούσε να έχει αυτό το δικαίωμα στις περιπτώσεις που η εγκυμοσύνη είναι ανεπιθύμητη.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Η έκτρωση δεν είναι μέθοδος αντισύλληψης και γι’ αυτό το ζευγάρι θα πρέπει να λειτουργεί με υπευθυνότητα και να αποφεύγει την περίπτωση ανεπιθύμητης κυήσεως.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</a:tr>
              <a:tr h="45948">
                <a:tc gridSpan="2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  <a:tabLst>
                          <a:tab pos="180340" algn="l"/>
                        </a:tabLst>
                      </a:pPr>
                      <a:r>
                        <a:rPr lang="el-GR" sz="1100" b="0" dirty="0">
                          <a:solidFill>
                            <a:schemeClr val="tx1"/>
                          </a:solidFill>
                          <a:effectLst/>
                        </a:rPr>
                        <a:t>Θα μπορούσε να έχει αυτό το δικαίωμα σε περιπτώσεις που η ίδια ή το έμβρυο διατρέχουν κίνδυνο ή αντιμετωπίζουν κάποιο πρόβλημα υγείας.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Και η άμβλωση μπορεί να απειλήσει την υγεία της εγκύου.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</a:tr>
              <a:tr h="179352">
                <a:tc gridSpan="2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  <a:tabLst>
                          <a:tab pos="180340" algn="l"/>
                        </a:tabLst>
                      </a:pPr>
                      <a:r>
                        <a:rPr lang="el-GR" sz="1100" b="0" dirty="0">
                          <a:solidFill>
                            <a:schemeClr val="tx1"/>
                          </a:solidFill>
                          <a:effectLst/>
                        </a:rPr>
                        <a:t>Θα μπορούσε να έχει αυτό το δικαίωμα στις περιπτώσει που γνωρίζει ότι το παιδί θα είναι καταδικασμένο σε φτώχεια ή άλλες άθλιες και αναξιοπρεπείς συνθήκες ζωής.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Η ζωή είναι ευμετάβλητη και ως εκ τούτου κανείς δεν μπορεί να προβλέψει το μέλλον.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</a:tr>
              <a:tr h="411578">
                <a:tc gridSpan="2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  <a:tabLst>
                          <a:tab pos="180340" algn="l"/>
                        </a:tabLs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Ακόμα κι αν δεχτούμε κάποιες περιπτώσεις όπου η έγκυος θα ήταν καλύτερα να διακόψει την κύηση, η νομιμοποίηση της άμβλωσης θα άφηνε ανοιχτό περιθώριο για ακούσιες αμβλώσεις υπό την πίεση του συντρόφου ή της οικογένειάς της.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</a:tr>
              <a:tr h="137193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ΑΝΤΙΜΕΤΩΠΙΣΗ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85">
                <a:tc gridSpan="3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Είναι αδιαμφισβήτητο ότι η ανθρώπινη ζωή είναι υπέρτατη αξία και ως εκ τούτου θα πρέπει με κάθε τρόπο να προστατεύεται. Ο καλύτερος τρόπος να αποφεύγονται τέτοιου είδους διλήμματα είναι η ορθή λειτουργία των φορέων κοινωνικοποίησης.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ΟΙΚΟΓΕΝΕΙΑ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Να είναι κοντά στα παιδιά και να τα γαλουχεί με αξίες και ιδανικά. Ακόμη κι όταν αυτά παρεκτρέπονται και κάνουν λάθη, η οικογένεια πρέπει να είναι μια ανοιχτή αγκαλιά και να θεραπεύει τις πληγές των παιδιών.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71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ΣΧΟΛΕΙΟ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Στο σχολείο κρίνεται απαραίτητη η σεξουαλική διαπαιδαγώγηση και μεταλαμπάδευση αρχών κι αξιών.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ΜΜΕ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Τα ΜΜΕ οφείλουν να ενημερώνουν για τους τρόπους προφύλαξης αλλά και να προβάλουν ορθά πρότυπα ώστε να αποφεύγονται οι παρεκτροπές των νεαρών ατόμων.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15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ΠΟΛΙΤΕΙΑ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Η πολιτεία οφείλει να προστατεύει τη γυναίκα και τη μητρότητα. Αδιαπραγμάτευτη είναι η ποινικοποίηση των βιασμών. Απαραίτητη είναι η προστασία της εργασίας της μητέρας και η μέριμνα για τις μέλλουσες μητέρες που αδυνατούν να εξασφαλίσουν τα προς το ζην.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41" marR="440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306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725</TotalTime>
  <Words>400</Words>
  <Application>Microsoft Office PowerPoint</Application>
  <PresentationFormat>On-screen Show (4:3)</PresentationFormat>
  <Paragraphs>29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Wingdings 2</vt:lpstr>
      <vt:lpstr>Ροή</vt:lpstr>
      <vt:lpstr>ΑΜΒΛΩΣΕΙΣ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EVI</cp:lastModifiedBy>
  <cp:revision>118</cp:revision>
  <dcterms:created xsi:type="dcterms:W3CDTF">2021-09-15T04:04:03Z</dcterms:created>
  <dcterms:modified xsi:type="dcterms:W3CDTF">2024-10-17T14:32:02Z</dcterms:modified>
</cp:coreProperties>
</file>