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1" r:id="rId3"/>
    <p:sldId id="284" r:id="rId4"/>
    <p:sldId id="262" r:id="rId5"/>
    <p:sldId id="286" r:id="rId6"/>
    <p:sldId id="263" r:id="rId7"/>
    <p:sldId id="277" r:id="rId8"/>
    <p:sldId id="278" r:id="rId9"/>
    <p:sldId id="264" r:id="rId10"/>
    <p:sldId id="266" r:id="rId11"/>
    <p:sldId id="268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1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2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1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6</cp:revision>
  <dcterms:created xsi:type="dcterms:W3CDTF">2006-08-16T00:00:00Z</dcterms:created>
  <dcterms:modified xsi:type="dcterms:W3CDTF">2026-05-09T04:15:39Z</dcterms:modified>
</cp:coreProperties>
</file>